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3" r:id="rId9"/>
    <p:sldId id="267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8D9BD2-5D2A-72CA-5267-89A721FEBE47}" v="2" dt="2020-11-08T20:17:33.322"/>
    <p1510:client id="{B84CB5A3-26B4-4C96-9B95-55E225258E6C}" v="2" dt="2020-11-11T19:15:00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Howard" userId="S::tim@gds.net.nz::25a279e7-b60a-496e-a59b-ea86e5039277" providerId="AD" clId="Web-{A98D9BD2-5D2A-72CA-5267-89A721FEBE47}"/>
    <pc:docChg chg="modSld">
      <pc:chgData name="Tim Howard" userId="S::tim@gds.net.nz::25a279e7-b60a-496e-a59b-ea86e5039277" providerId="AD" clId="Web-{A98D9BD2-5D2A-72CA-5267-89A721FEBE47}" dt="2020-11-08T20:17:33.322" v="1"/>
      <pc:docMkLst>
        <pc:docMk/>
      </pc:docMkLst>
      <pc:sldChg chg="modTransition">
        <pc:chgData name="Tim Howard" userId="S::tim@gds.net.nz::25a279e7-b60a-496e-a59b-ea86e5039277" providerId="AD" clId="Web-{A98D9BD2-5D2A-72CA-5267-89A721FEBE47}" dt="2020-11-08T20:17:33.322" v="1"/>
        <pc:sldMkLst>
          <pc:docMk/>
          <pc:sldMk cId="3298711068" sldId="257"/>
        </pc:sldMkLst>
      </pc:sldChg>
    </pc:docChg>
  </pc:docChgLst>
  <pc:docChgLst>
    <pc:chgData name="Tim Howard" userId="S::tim@gds.net.nz::25a279e7-b60a-496e-a59b-ea86e5039277" providerId="AD" clId="Web-{B84CB5A3-26B4-4C96-9B95-55E225258E6C}"/>
    <pc:docChg chg="modSld">
      <pc:chgData name="Tim Howard" userId="S::tim@gds.net.nz::25a279e7-b60a-496e-a59b-ea86e5039277" providerId="AD" clId="Web-{B84CB5A3-26B4-4C96-9B95-55E225258E6C}" dt="2020-11-11T19:14:59.939" v="1" actId="1076"/>
      <pc:docMkLst>
        <pc:docMk/>
      </pc:docMkLst>
      <pc:sldChg chg="modSp">
        <pc:chgData name="Tim Howard" userId="S::tim@gds.net.nz::25a279e7-b60a-496e-a59b-ea86e5039277" providerId="AD" clId="Web-{B84CB5A3-26B4-4C96-9B95-55E225258E6C}" dt="2020-11-11T19:14:59.939" v="1" actId="1076"/>
        <pc:sldMkLst>
          <pc:docMk/>
          <pc:sldMk cId="738659484" sldId="266"/>
        </pc:sldMkLst>
        <pc:picChg chg="mod">
          <ac:chgData name="Tim Howard" userId="S::tim@gds.net.nz::25a279e7-b60a-496e-a59b-ea86e5039277" providerId="AD" clId="Web-{B84CB5A3-26B4-4C96-9B95-55E225258E6C}" dt="2020-11-11T19:14:59.939" v="1" actId="1076"/>
          <ac:picMkLst>
            <pc:docMk/>
            <pc:sldMk cId="738659484" sldId="266"/>
            <ac:picMk id="3" creationId="{EFE833F5-37BC-4CE3-ADAF-E0F4E448B9EF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47B6-66DF-468C-820D-6D590D68A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8CFB0E-DE28-4E1B-A563-1EC2F2F71A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11829-A55F-44E8-AFE7-D64AA3FD4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529EA-9DF3-40A3-8604-3FD33B494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A9FC4-03C8-4394-8E52-C2804CED7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4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F22E-81FC-45E5-BA93-26E53303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D13085-D7A1-4E32-B615-308E4AB75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82F8F-C113-43A4-9BDE-274D4E6DC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56C6E-AAC4-44C2-AF9A-AA530C367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15BE5-7E98-4583-B0B2-C10AD1198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11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022358-0197-425D-9736-78167DB4DC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FF1836-9458-4DA2-AE0A-1574C45D1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77B6C-20CB-44A0-9E2B-812C9AC8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F7407-C8B0-405F-9987-94486BD6C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A450D-EDD0-4490-922D-7E9F7300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53D8F-5C7C-4B23-BB55-D6DED2DF5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A0B00-8ADF-4544-AACA-3E53CC9F8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3E9DB-F36F-4AF5-8052-5A43235D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45ED1-63C6-48FD-9546-362349C3A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545E7-542A-4ECF-AF2D-C23567E48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21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9481D-C805-4221-A9DA-89B90D763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533BD-8E8D-41CA-894D-7AC571DB0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AC1FE-7742-4891-8DEB-22B5A4EDF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5ECFE-A233-4607-9851-3BB469DC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9912F-5464-4ABF-B6FB-43A033FB9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4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6E86-E4AE-4156-BE95-BFE4168D5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CB6DD-1936-479D-9DCD-0824A3CE19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7D843B-F1BB-4E13-9C62-66B692674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DFEF5-63B7-4ABA-8CAB-2EB65B43F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615FB-9B8C-4207-9B10-7AE9DE899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A9BDC-D100-4339-B15A-980D45E5B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83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1F53B-9A8F-4775-9B8C-91E75549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54BA8-B039-4BA4-B922-43214D6F9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7E6EF-2C2E-47F5-9DD7-E27D3005C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D7818B-47C7-4CB4-B5A4-8F372F0998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750DD5-6866-4657-9F9D-F845B1C295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20133-C194-4AC4-9DDD-0990C516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80A52E-31D9-460A-A5D7-EB64087A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EA4E4-1786-4114-8573-6BCE3DFD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37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19673-E4EB-4B9F-B7C1-7CD5BA2F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DD76B4-C91B-4346-BD9E-37CE4B10C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CDD9E-63F9-408A-BEB9-250C4BE54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8FD8A4-9854-4C85-A736-F4475B900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668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83BDFD-3898-47D7-99E9-628E4AF65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529267-6914-47D4-9821-4F29ACF0F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CF869-0329-42F0-B59D-4DD3CF1D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204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EC073-EA56-420C-90E3-A411E29C5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808B7-0889-4399-BD6D-71A26DCFA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645C6-D5C2-4C91-8BCC-F646B6EA9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A4ABE-ADD9-4438-B110-1C4719BC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C922B-4679-432D-BC0E-0F9E23D7F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A79D1-58CC-42A3-850B-FB8588B15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88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451F8-0E9F-42A5-9BB9-25D56105F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A4B729-BD0A-409E-AE20-3D29718300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013BD-28A0-44F5-B9FB-ACEA87881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AB65F-E069-4C8D-A1D3-2228A2D1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167F4-5986-49DC-9A93-10C2E2EBE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8BC34-8273-49E5-AEB5-C3B4DCE1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94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299622-CA5C-4301-971C-27AB64CD2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44D65-D57B-4AB8-8295-655C2B5D5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754B4-6D71-425F-9416-5441DAD40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05DA6-6588-4BAA-92A7-C66F804C5560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84D8D-3ED0-4E03-94AF-0FC239686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9CFEA-0B70-4EE4-8A05-496A5F996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CD385-736C-46E2-9C25-797BAE19AA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9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urtain, furniture, sitting, filled&#10;&#10;Description automatically generated">
            <a:extLst>
              <a:ext uri="{FF2B5EF4-FFF2-40B4-BE49-F238E27FC236}">
                <a16:creationId xmlns:a16="http://schemas.microsoft.com/office/drawing/2014/main" id="{58239A59-ED5C-4666-B2F5-7DC6E49BF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69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urtain, furniture&#10;&#10;Description automatically generated">
            <a:extLst>
              <a:ext uri="{FF2B5EF4-FFF2-40B4-BE49-F238E27FC236}">
                <a16:creationId xmlns:a16="http://schemas.microsoft.com/office/drawing/2014/main" id="{844ECEAF-05AF-408D-8708-EE36FE16D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44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60436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FE833F5-37BC-4CE3-ADAF-E0F4E448B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594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CA731EA9-04A4-46A8-8748-E1DFEE839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110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197F2ED8-4BB6-4A20-9931-E387483ED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229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0A88DCE-1B56-4CE7-91B1-2389142F2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30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indoor, items, computer&#10;&#10;Description automatically generated">
            <a:extLst>
              <a:ext uri="{FF2B5EF4-FFF2-40B4-BE49-F238E27FC236}">
                <a16:creationId xmlns:a16="http://schemas.microsoft.com/office/drawing/2014/main" id="{3B775368-B110-4796-9C2D-2A0B7FFD4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89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DD44584A-7FBA-42C8-B2F0-F69DEEE04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693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computer, table, sitting&#10;&#10;Description automatically generated">
            <a:extLst>
              <a:ext uri="{FF2B5EF4-FFF2-40B4-BE49-F238E27FC236}">
                <a16:creationId xmlns:a16="http://schemas.microsoft.com/office/drawing/2014/main" id="{C71DC81E-5AA2-4CB5-9904-D95587E7A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88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06B8332-B716-4567-A0F4-587371AF1F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" y="0"/>
            <a:ext cx="12183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6913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Timothy Howard</dc:creator>
  <cp:lastModifiedBy>Timothy Howard</cp:lastModifiedBy>
  <cp:revision>19</cp:revision>
  <dcterms:created xsi:type="dcterms:W3CDTF">2020-08-23T10:12:16Z</dcterms:created>
  <dcterms:modified xsi:type="dcterms:W3CDTF">2020-11-11T19:15:04Z</dcterms:modified>
</cp:coreProperties>
</file>

<file path=docProps/thumbnail.jpeg>
</file>